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  <p:sldMasterId id="2147483862" r:id="rId2"/>
    <p:sldMasterId id="2147483874" r:id="rId3"/>
  </p:sldMasterIdLst>
  <p:notesMasterIdLst>
    <p:notesMasterId r:id="rId9"/>
  </p:notesMasterIdLst>
  <p:sldIdLst>
    <p:sldId id="256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8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4DE26-2298-458C-B1F5-6920ED877DBA}" type="datetimeFigureOut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7CB59-8DC8-4DEA-9DC2-1F0ED0CF4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476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7CB59-8DC8-4DEA-9DC2-1F0ED0CF451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7290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6746-FD52-4A21-902A-BD45D5F3E509}" type="datetimeFigureOut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FF2D-ED7A-4860-BECB-1102D1862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57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6746-FD52-4A21-902A-BD45D5F3E509}" type="datetimeFigureOut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FF2D-ED7A-4860-BECB-1102D1862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641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6746-FD52-4A21-902A-BD45D5F3E509}" type="datetimeFigureOut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FF2D-ED7A-4860-BECB-1102D1862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2528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6746-FD52-4A21-902A-BD45D5F3E509}" type="datetimeFigureOut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FF2D-ED7A-4860-BECB-1102D1862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4898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6746-FD52-4A21-902A-BD45D5F3E509}" type="datetimeFigureOut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FF2D-ED7A-4860-BECB-1102D1862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715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6746-FD52-4A21-902A-BD45D5F3E509}" type="datetimeFigureOut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FF2D-ED7A-4860-BECB-1102D1862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2473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6746-FD52-4A21-902A-BD45D5F3E509}" type="datetimeFigureOut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FF2D-ED7A-4860-BECB-1102D1862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1730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6746-FD52-4A21-902A-BD45D5F3E509}" type="datetimeFigureOut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FF2D-ED7A-4860-BECB-1102D1862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533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6746-FD52-4A21-902A-BD45D5F3E509}" type="datetimeFigureOut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FF2D-ED7A-4860-BECB-1102D1862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60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6746-FD52-4A21-902A-BD45D5F3E509}" type="datetimeFigureOut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FF2D-ED7A-4860-BECB-1102D1862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883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6746-FD52-4A21-902A-BD45D5F3E509}" type="datetimeFigureOut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FF2D-ED7A-4860-BECB-1102D1862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9426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6746-FD52-4A21-902A-BD45D5F3E509}" type="datetimeFigureOut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FF2D-ED7A-4860-BECB-1102D1862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455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6746-FD52-4A21-902A-BD45D5F3E509}" type="datetimeFigureOut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FF2D-ED7A-4860-BECB-1102D1862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1816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6746-FD52-4A21-902A-BD45D5F3E509}" type="datetimeFigureOut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FF2D-ED7A-4860-BECB-1102D1862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092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6746-FD52-4A21-902A-BD45D5F3E509}" type="datetimeFigureOut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FF2D-ED7A-4860-BECB-1102D1862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480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6746-FD52-4A21-902A-BD45D5F3E509}" type="datetimeFigureOut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FF2D-ED7A-4860-BECB-1102D1862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32478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6746-FD52-4A21-902A-BD45D5F3E509}" type="datetimeFigureOut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FF2D-ED7A-4860-BECB-1102D1862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9921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6746-FD52-4A21-902A-BD45D5F3E509}" type="datetimeFigureOut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FF2D-ED7A-4860-BECB-1102D1862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5120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6746-FD52-4A21-902A-BD45D5F3E509}" type="datetimeFigureOut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FF2D-ED7A-4860-BECB-1102D1862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563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6746-FD52-4A21-902A-BD45D5F3E509}" type="datetimeFigureOut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FF2D-ED7A-4860-BECB-1102D1862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0648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6746-FD52-4A21-902A-BD45D5F3E509}" type="datetimeFigureOut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FF2D-ED7A-4860-BECB-1102D1862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84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6746-FD52-4A21-902A-BD45D5F3E509}" type="datetimeFigureOut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FF2D-ED7A-4860-BECB-1102D1862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3910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6746-FD52-4A21-902A-BD45D5F3E509}" type="datetimeFigureOut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FF2D-ED7A-4860-BECB-1102D1862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16711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6746-FD52-4A21-902A-BD45D5F3E509}" type="datetimeFigureOut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FF2D-ED7A-4860-BECB-1102D1862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15270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6746-FD52-4A21-902A-BD45D5F3E509}" type="datetimeFigureOut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FF2D-ED7A-4860-BECB-1102D1862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0673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6746-FD52-4A21-902A-BD45D5F3E509}" type="datetimeFigureOut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FF2D-ED7A-4860-BECB-1102D1862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99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6746-FD52-4A21-902A-BD45D5F3E509}" type="datetimeFigureOut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FF2D-ED7A-4860-BECB-1102D1862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27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6746-FD52-4A21-902A-BD45D5F3E509}" type="datetimeFigureOut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FF2D-ED7A-4860-BECB-1102D1862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345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6746-FD52-4A21-902A-BD45D5F3E509}" type="datetimeFigureOut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FF2D-ED7A-4860-BECB-1102D1862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53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6746-FD52-4A21-902A-BD45D5F3E509}" type="datetimeFigureOut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FF2D-ED7A-4860-BECB-1102D1862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62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6746-FD52-4A21-902A-BD45D5F3E509}" type="datetimeFigureOut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FF2D-ED7A-4860-BECB-1102D1862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087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6746-FD52-4A21-902A-BD45D5F3E509}" type="datetimeFigureOut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FF2D-ED7A-4860-BECB-1102D1862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661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6746-FD52-4A21-902A-BD45D5F3E509}" type="datetimeFigureOut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FF2D-ED7A-4860-BECB-1102D1862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26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F4D6746-FD52-4A21-902A-BD45D5F3E509}" type="datetimeFigureOut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8FF2D-ED7A-4860-BECB-1102D1862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110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F4D6746-FD52-4A21-902A-BD45D5F3E509}" type="datetimeFigureOut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8FF2D-ED7A-4860-BECB-1102D1862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429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F4D6746-FD52-4A21-902A-BD45D5F3E509}" type="datetimeFigureOut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8FF2D-ED7A-4860-BECB-1102D1862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965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415216" y="101001"/>
            <a:ext cx="2773084" cy="527864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ja-JP" altLang="en-US" sz="1800" b="1" kern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ea typeface="ＭＳ 明朝" panose="02020609040205080304" pitchFamily="17" charset="-128"/>
                <a:cs typeface="Times New Roman" panose="02020603050405020304" pitchFamily="18" charset="0"/>
              </a:rPr>
              <a:t>第</a:t>
            </a:r>
            <a:r>
              <a:rPr lang="en-US" altLang="ja-JP" sz="1800" b="1" kern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ea typeface="ＭＳ 明朝" panose="02020609040205080304" pitchFamily="17" charset="-128"/>
                <a:cs typeface="Times New Roman" panose="02020603050405020304" pitchFamily="18" charset="0"/>
              </a:rPr>
              <a:t>35</a:t>
            </a:r>
            <a:r>
              <a:rPr lang="ja-JP" altLang="en-US" sz="1800" b="1" kern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ea typeface="ＭＳ 明朝" panose="02020609040205080304" pitchFamily="17" charset="-128"/>
                <a:cs typeface="Times New Roman" panose="02020603050405020304" pitchFamily="18" charset="0"/>
              </a:rPr>
              <a:t>回</a:t>
            </a:r>
            <a:r>
              <a:rPr lang="ja-JP" sz="1800" b="1" kern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ea typeface="ＭＳ 明朝" panose="02020609040205080304" pitchFamily="17" charset="-128"/>
                <a:cs typeface="Times New Roman" panose="02020603050405020304" pitchFamily="18" charset="0"/>
              </a:rPr>
              <a:t>学術大会</a:t>
            </a:r>
            <a:r>
              <a:rPr lang="ja-JP" altLang="en-US" sz="1800" b="1" kern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ea typeface="ＭＳ 明朝" panose="02020609040205080304" pitchFamily="17" charset="-128"/>
                <a:cs typeface="Times New Roman" panose="02020603050405020304" pitchFamily="18" charset="0"/>
              </a:rPr>
              <a:t>の様子</a:t>
            </a:r>
            <a:endParaRPr lang="ja-JP" sz="1800" b="1" kern="1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188300" y="3043122"/>
            <a:ext cx="2224217" cy="302415"/>
          </a:xfrm>
        </p:spPr>
        <p:txBody>
          <a:bodyPr>
            <a:normAutofit/>
          </a:bodyPr>
          <a:lstStyle/>
          <a:p>
            <a:r>
              <a:rPr kumimoji="1" lang="ja-JP" altLang="en-US" sz="1200" b="1" dirty="0" smtClean="0"/>
              <a:t>大会長の安彦教授よりご挨拶</a:t>
            </a:r>
            <a:endParaRPr kumimoji="1" lang="ja-JP" altLang="en-US" sz="1200" b="1" dirty="0"/>
          </a:p>
        </p:txBody>
      </p:sp>
      <p:pic>
        <p:nvPicPr>
          <p:cNvPr id="5" name="図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2531" y="699684"/>
            <a:ext cx="2249381" cy="2233258"/>
          </a:xfrm>
          <a:prstGeom prst="rect">
            <a:avLst/>
          </a:prstGeom>
        </p:spPr>
      </p:pic>
      <p:pic>
        <p:nvPicPr>
          <p:cNvPr id="6" name="図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300" y="708407"/>
            <a:ext cx="2736935" cy="223259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60610" y="987482"/>
            <a:ext cx="2232595" cy="1674446"/>
          </a:xfrm>
          <a:prstGeom prst="rect">
            <a:avLst/>
          </a:prstGeom>
        </p:spPr>
      </p:pic>
      <p:sp>
        <p:nvSpPr>
          <p:cNvPr id="8" name="サブタイトル 2"/>
          <p:cNvSpPr txBox="1">
            <a:spLocks/>
          </p:cNvSpPr>
          <p:nvPr/>
        </p:nvSpPr>
        <p:spPr>
          <a:xfrm>
            <a:off x="5731127" y="3043122"/>
            <a:ext cx="2224217" cy="302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b="1" dirty="0" smtClean="0"/>
              <a:t>トップバッターの留学生の発表</a:t>
            </a:r>
            <a:endParaRPr lang="ja-JP" altLang="en-US" sz="1200" b="1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803" y="678498"/>
            <a:ext cx="2976793" cy="2232596"/>
          </a:xfrm>
          <a:prstGeom prst="rect">
            <a:avLst/>
          </a:prstGeom>
        </p:spPr>
      </p:pic>
      <p:sp>
        <p:nvSpPr>
          <p:cNvPr id="10" name="サブタイトル 2"/>
          <p:cNvSpPr txBox="1">
            <a:spLocks/>
          </p:cNvSpPr>
          <p:nvPr/>
        </p:nvSpPr>
        <p:spPr>
          <a:xfrm>
            <a:off x="8743511" y="3045561"/>
            <a:ext cx="2224217" cy="302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b="1" dirty="0" smtClean="0"/>
              <a:t>座長はダブル根津准教授</a:t>
            </a:r>
            <a:endParaRPr lang="ja-JP" altLang="en-US" sz="1200" b="1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83" y="3695854"/>
            <a:ext cx="1911104" cy="254813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111" y="3724449"/>
            <a:ext cx="2644020" cy="198301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866" y="3689465"/>
            <a:ext cx="2690665" cy="201799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21298" y="4042967"/>
            <a:ext cx="2548139" cy="1911104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602117" y="6306750"/>
            <a:ext cx="13580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/>
              <a:t>先生からの質問も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00334" y="6306750"/>
            <a:ext cx="1850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/>
              <a:t>留学生の発表が続きます。</a:t>
            </a:r>
            <a:endParaRPr kumimoji="1" lang="ja-JP" altLang="en-US" sz="12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79741" y="5901433"/>
            <a:ext cx="2537596" cy="274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/>
              <a:t>歯学部</a:t>
            </a:r>
            <a:r>
              <a:rPr kumimoji="1" lang="en-US" altLang="ja-JP" sz="1200" b="1" dirty="0" smtClean="0"/>
              <a:t>5</a:t>
            </a:r>
            <a:r>
              <a:rPr kumimoji="1" lang="ja-JP" altLang="en-US" sz="1200" b="1" dirty="0" smtClean="0"/>
              <a:t>年生の皆さん頑張ってます。</a:t>
            </a:r>
            <a:endParaRPr kumimoji="1" lang="ja-JP" altLang="en-US" sz="12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526105" y="5876720"/>
            <a:ext cx="1636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/>
              <a:t>ネパールの留学生</a:t>
            </a:r>
            <a:endParaRPr kumimoji="1" lang="ja-JP" altLang="en-US" sz="12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09062" y="3055829"/>
            <a:ext cx="1864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/>
              <a:t>学術大会スタート！</a:t>
            </a:r>
            <a:endParaRPr kumimoji="1" lang="ja-JP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10237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1215" y="144751"/>
            <a:ext cx="2123885" cy="567452"/>
          </a:xfrm>
        </p:spPr>
        <p:txBody>
          <a:bodyPr>
            <a:normAutofit/>
          </a:bodyPr>
          <a:lstStyle/>
          <a:p>
            <a:r>
              <a:rPr lang="ja-JP" altLang="ja-JP" sz="1800" b="1" kern="1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ea typeface="ＭＳ 明朝" panose="02020609040205080304" pitchFamily="17" charset="-128"/>
                <a:cs typeface="Times New Roman" panose="02020603050405020304" pitchFamily="18" charset="0"/>
              </a:rPr>
              <a:t>学術大会</a:t>
            </a:r>
            <a:r>
              <a:rPr lang="ja-JP" altLang="en-US" sz="1800" b="1" kern="1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ea typeface="ＭＳ 明朝" panose="02020609040205080304" pitchFamily="17" charset="-128"/>
                <a:cs typeface="Times New Roman" panose="02020603050405020304" pitchFamily="18" charset="0"/>
              </a:rPr>
              <a:t>の</a:t>
            </a:r>
            <a:r>
              <a:rPr lang="ja-JP" altLang="en-US" sz="1800" b="1" kern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ea typeface="ＭＳ 明朝" panose="02020609040205080304" pitchFamily="17" charset="-128"/>
                <a:cs typeface="Times New Roman" panose="02020603050405020304" pitchFamily="18" charset="0"/>
              </a:rPr>
              <a:t>様子②</a:t>
            </a:r>
            <a:endParaRPr kumimoji="1" lang="ja-JP" altLang="en-US" sz="18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95" y="761303"/>
            <a:ext cx="2203059" cy="1652295"/>
          </a:xfr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768219"/>
            <a:ext cx="2283401" cy="165229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449" y="732850"/>
            <a:ext cx="2203060" cy="165229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579" y="712203"/>
            <a:ext cx="2203060" cy="165229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33" y="5264481"/>
            <a:ext cx="1930622" cy="14479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6" y="3705682"/>
            <a:ext cx="1934212" cy="14506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521" y="3872468"/>
            <a:ext cx="2057711" cy="1543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023" y="3863939"/>
            <a:ext cx="2032171" cy="1524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429" y="3858740"/>
            <a:ext cx="2050792" cy="1538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514" y="732850"/>
            <a:ext cx="2203060" cy="1652295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3597803" y="2836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143250" y="2676737"/>
            <a:ext cx="1499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715580" y="2583235"/>
            <a:ext cx="1237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/>
              <a:t>発表</a:t>
            </a:r>
            <a:r>
              <a:rPr lang="ja-JP" altLang="en-US" sz="1200" b="1" dirty="0" smtClean="0"/>
              <a:t>が続きます。</a:t>
            </a:r>
            <a:endParaRPr kumimoji="1" lang="ja-JP" altLang="en-US" sz="1200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53534" y="2436083"/>
            <a:ext cx="2186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/>
              <a:t>座長の荒川准教授と倉重講師</a:t>
            </a:r>
            <a:endParaRPr kumimoji="1" lang="ja-JP" altLang="en-US" sz="1200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943849" y="2559307"/>
            <a:ext cx="1800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/>
              <a:t>活発</a:t>
            </a:r>
            <a:r>
              <a:rPr lang="ja-JP" altLang="en-US" sz="1200" b="1" dirty="0" smtClean="0"/>
              <a:t>な質問も・・</a:t>
            </a:r>
            <a:endParaRPr kumimoji="1" lang="ja-JP" altLang="en-US" sz="1200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42442" y="3312719"/>
            <a:ext cx="2630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2016</a:t>
            </a:r>
            <a:r>
              <a:rPr kumimoji="1" lang="ja-JP" altLang="en-US" sz="1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年度</a:t>
            </a:r>
            <a:r>
              <a:rPr lang="ja-JP" altLang="en-US" sz="1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研究奨励賞</a:t>
            </a:r>
            <a:endParaRPr kumimoji="1" lang="ja-JP" altLang="en-US" sz="1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265155" y="2996725"/>
            <a:ext cx="191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＜各賞の授与＞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467122" y="3432748"/>
            <a:ext cx="977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名誉会員</a:t>
            </a:r>
            <a:endParaRPr kumimoji="1" lang="ja-JP" altLang="en-US" sz="1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953125" y="3440857"/>
            <a:ext cx="1663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論文賞</a:t>
            </a:r>
            <a:endParaRPr kumimoji="1" lang="ja-JP" altLang="en-US" sz="1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02" y="3858189"/>
            <a:ext cx="2051526" cy="1538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テキスト ボックス 29"/>
          <p:cNvSpPr txBox="1"/>
          <p:nvPr/>
        </p:nvSpPr>
        <p:spPr>
          <a:xfrm>
            <a:off x="3221024" y="5660709"/>
            <a:ext cx="1694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/>
              <a:t>田隈先生長い間、</a:t>
            </a:r>
            <a:endParaRPr lang="en-US" altLang="ja-JP" sz="1200" b="1" dirty="0" smtClean="0"/>
          </a:p>
          <a:p>
            <a:r>
              <a:rPr lang="ja-JP" altLang="en-US" sz="1200" b="1" dirty="0" smtClean="0"/>
              <a:t>ありがとうございました。</a:t>
            </a:r>
            <a:endParaRPr kumimoji="1" lang="ja-JP" altLang="en-US" sz="1200" b="1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930113" y="5615943"/>
            <a:ext cx="1353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/>
              <a:t>最優秀論文賞</a:t>
            </a:r>
            <a:endParaRPr kumimoji="1" lang="en-US" altLang="ja-JP" sz="1200" b="1" dirty="0" smtClean="0"/>
          </a:p>
          <a:p>
            <a:r>
              <a:rPr lang="ja-JP" altLang="en-US" sz="1200" b="1" dirty="0" smtClean="0"/>
              <a:t>根津　顕</a:t>
            </a:r>
            <a:r>
              <a:rPr lang="ja-JP" altLang="en-US" sz="1200" b="1" dirty="0"/>
              <a:t>弘先生</a:t>
            </a:r>
          </a:p>
          <a:p>
            <a:endParaRPr kumimoji="1" lang="ja-JP" altLang="en-US" sz="1200" b="1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0377947" y="5534593"/>
            <a:ext cx="1382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/>
              <a:t>優秀論文賞</a:t>
            </a:r>
            <a:endParaRPr kumimoji="1" lang="en-US" altLang="ja-JP" sz="1200" b="1" dirty="0" smtClean="0"/>
          </a:p>
          <a:p>
            <a:r>
              <a:rPr lang="ja-JP" altLang="en-US" sz="1200" b="1" dirty="0" smtClean="0"/>
              <a:t>佐藤</a:t>
            </a:r>
            <a:r>
              <a:rPr lang="ja-JP" altLang="en-US" sz="1200" b="1" dirty="0"/>
              <a:t>　寿哉先生</a:t>
            </a:r>
          </a:p>
          <a:p>
            <a:endParaRPr kumimoji="1" lang="ja-JP" altLang="en-US" sz="1200" b="1" dirty="0"/>
          </a:p>
        </p:txBody>
      </p:sp>
      <p:sp>
        <p:nvSpPr>
          <p:cNvPr id="34" name="正方形/長方形 33"/>
          <p:cNvSpPr/>
          <p:nvPr/>
        </p:nvSpPr>
        <p:spPr>
          <a:xfrm>
            <a:off x="8091830" y="5568375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 smtClean="0"/>
              <a:t>優秀論文賞</a:t>
            </a:r>
            <a:endParaRPr lang="en-US" altLang="ja-JP" sz="1200" b="1" dirty="0" smtClean="0"/>
          </a:p>
          <a:p>
            <a:r>
              <a:rPr lang="ja-JP" altLang="en-US" sz="1200" b="1" dirty="0" smtClean="0"/>
              <a:t>荒川　俊哉先生</a:t>
            </a:r>
            <a:endParaRPr lang="ja-JP" altLang="en-US" sz="1200" b="1" dirty="0"/>
          </a:p>
          <a:p>
            <a:endParaRPr lang="ja-JP" altLang="en-US" sz="1200" b="1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930113" y="5891541"/>
            <a:ext cx="1109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/>
              <a:t>　</a:t>
            </a:r>
            <a:endParaRPr kumimoji="1" lang="ja-JP" altLang="en-US" sz="1200" b="1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47091" y="3741729"/>
            <a:ext cx="1886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/>
              <a:t>特別研究員、唐佳さん</a:t>
            </a:r>
            <a:endParaRPr kumimoji="1" lang="ja-JP" altLang="en-US" sz="1200" b="1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57685" y="5192387"/>
            <a:ext cx="146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/>
              <a:t>留学生、</a:t>
            </a:r>
            <a:r>
              <a:rPr lang="en-US" altLang="ja-JP" sz="1200" b="1" dirty="0" smtClean="0">
                <a:latin typeface="+mj-ea"/>
                <a:ea typeface="+mj-ea"/>
              </a:rPr>
              <a:t>CITRA</a:t>
            </a:r>
            <a:r>
              <a:rPr lang="ja-JP" altLang="en-US" sz="1200" b="1" dirty="0" smtClean="0">
                <a:latin typeface="+mj-ea"/>
                <a:ea typeface="+mj-ea"/>
              </a:rPr>
              <a:t>さ</a:t>
            </a:r>
            <a:r>
              <a:rPr lang="ja-JP" altLang="en-US" sz="1200" b="1" dirty="0" smtClean="0"/>
              <a:t>ん</a:t>
            </a:r>
            <a:endParaRPr kumimoji="1" lang="ja-JP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94632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3376" y="134120"/>
            <a:ext cx="2279073" cy="441722"/>
          </a:xfrm>
        </p:spPr>
        <p:txBody>
          <a:bodyPr>
            <a:noAutofit/>
          </a:bodyPr>
          <a:lstStyle/>
          <a:p>
            <a:r>
              <a:rPr kumimoji="1" lang="ja-JP" altLang="en-US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＜定例講演会＞</a:t>
            </a:r>
            <a:endParaRPr kumimoji="1" lang="ja-JP" altLang="en-US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59" y="859419"/>
            <a:ext cx="2725492" cy="2044119"/>
          </a:xfr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908" y="859419"/>
            <a:ext cx="2725492" cy="204411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50" y="853132"/>
            <a:ext cx="2733872" cy="205040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23376" y="3048000"/>
            <a:ext cx="2771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/>
              <a:t>エビスビール記念館館長：端田　晶氏</a:t>
            </a:r>
            <a:endParaRPr kumimoji="1" lang="ja-JP" altLang="en-US" sz="12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24225" y="3048000"/>
            <a:ext cx="3028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/>
              <a:t>講演会の題名“開拓史で麦酒を創った男”</a:t>
            </a:r>
            <a:endParaRPr kumimoji="1" lang="en-US" altLang="ja-JP" sz="1200" b="1" dirty="0" smtClean="0"/>
          </a:p>
          <a:p>
            <a:r>
              <a:rPr lang="ja-JP" altLang="en-US" sz="1200" b="1" dirty="0" smtClean="0"/>
              <a:t>とても興味深いお話でした。特に歴史好き、ビール好きの人にとってはたいへん勉強になったようです。</a:t>
            </a:r>
            <a:endParaRPr kumimoji="1" lang="ja-JP" altLang="en-US" sz="12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34150" y="3048000"/>
            <a:ext cx="3495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/>
              <a:t>端田先生、ありがとうございました。</a:t>
            </a:r>
            <a:endParaRPr kumimoji="1" lang="en-US" altLang="ja-JP" sz="1200" b="1" dirty="0" smtClean="0"/>
          </a:p>
          <a:p>
            <a:r>
              <a:rPr lang="ja-JP" altLang="en-US" sz="1200" b="1" dirty="0" smtClean="0"/>
              <a:t>歯学会会長より感謝状を贈呈いたしました。</a:t>
            </a:r>
            <a:endParaRPr kumimoji="1" lang="ja-JP" altLang="en-US" sz="12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23376" y="3878997"/>
            <a:ext cx="2311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b="1" kern="1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学術大会</a:t>
            </a:r>
            <a:r>
              <a:rPr lang="ja-JP" altLang="en-US" b="1" kern="1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の</a:t>
            </a:r>
            <a:r>
              <a:rPr lang="ja-JP" altLang="en-US" b="1" kern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様子③</a:t>
            </a:r>
            <a:endParaRPr kumimoji="1" lang="ja-JP" altLang="en-US" dirty="0">
              <a:latin typeface="+mj-ea"/>
              <a:ea typeface="+mj-ea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87" y="4320218"/>
            <a:ext cx="2363649" cy="1772737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107" y="4544987"/>
            <a:ext cx="2039692" cy="1529769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46" y="4320155"/>
            <a:ext cx="2157862" cy="1618397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469660" y="6191218"/>
            <a:ext cx="1444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/>
              <a:t>午後の部が開始</a:t>
            </a:r>
            <a:endParaRPr kumimoji="1" lang="ja-JP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9967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91032"/>
            <a:ext cx="2692611" cy="2019459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768" y="771366"/>
            <a:ext cx="2692612" cy="201945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0" y="771366"/>
            <a:ext cx="2718833" cy="203912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7" y="3733800"/>
            <a:ext cx="2684216" cy="201316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126" y="3540140"/>
            <a:ext cx="3200642" cy="240048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09600" y="319431"/>
            <a:ext cx="260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b="1" kern="1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cs typeface="Times New Roman" panose="02020603050405020304" pitchFamily="18" charset="0"/>
              </a:rPr>
              <a:t>学術大会</a:t>
            </a:r>
            <a:r>
              <a:rPr lang="ja-JP" altLang="en-US" b="1" kern="1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cs typeface="Times New Roman" panose="02020603050405020304" pitchFamily="18" charset="0"/>
              </a:rPr>
              <a:t>の</a:t>
            </a:r>
            <a:r>
              <a:rPr lang="ja-JP" altLang="en-US" b="1" kern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ea"/>
                <a:cs typeface="Times New Roman" panose="02020603050405020304" pitchFamily="18" charset="0"/>
              </a:rPr>
              <a:t>様子④</a:t>
            </a:r>
            <a:endParaRPr lang="ja-JP" altLang="en-US" dirty="0">
              <a:latin typeface="+mj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33880" y="2907931"/>
            <a:ext cx="2095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/>
              <a:t>研修医の久原先生の発表</a:t>
            </a:r>
            <a:endParaRPr kumimoji="1" lang="ja-JP" altLang="en-US" sz="12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010025" y="2907931"/>
            <a:ext cx="2537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/>
              <a:t>座長の村田准教授と門准教授</a:t>
            </a:r>
            <a:endParaRPr kumimoji="1" lang="ja-JP" altLang="en-US" sz="12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036126" y="6018833"/>
            <a:ext cx="3724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/>
              <a:t>歯学部</a:t>
            </a:r>
            <a:r>
              <a:rPr lang="ja-JP" altLang="en-US" sz="1200" b="1" dirty="0" smtClean="0"/>
              <a:t>５</a:t>
            </a:r>
            <a:r>
              <a:rPr kumimoji="1" lang="ja-JP" altLang="en-US" sz="1200" b="1" dirty="0" smtClean="0"/>
              <a:t>年生</a:t>
            </a:r>
            <a:r>
              <a:rPr lang="ja-JP" altLang="en-US" sz="1200" b="1" dirty="0"/>
              <a:t>３</a:t>
            </a:r>
            <a:r>
              <a:rPr kumimoji="1" lang="ja-JP" altLang="en-US" sz="1200" b="1" dirty="0" smtClean="0"/>
              <a:t>人　御礼の図書券を持って記念写真</a:t>
            </a:r>
            <a:endParaRPr kumimoji="1" lang="ja-JP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50095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09575" y="318134"/>
            <a:ext cx="3467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＊＊＊懇親会の</a:t>
            </a:r>
            <a:r>
              <a:rPr lang="ja-JP" alt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様子＊＊＊</a:t>
            </a:r>
            <a:endParaRPr kumimoji="1" lang="ja-JP" altLang="en-US" sz="2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9" y="762152"/>
            <a:ext cx="2755108" cy="2066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70" y="689975"/>
            <a:ext cx="2947578" cy="2210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074">
            <a:off x="4661123" y="3600625"/>
            <a:ext cx="2812985" cy="21097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5825">
            <a:off x="8801807" y="3788147"/>
            <a:ext cx="2734059" cy="20505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3660670"/>
            <a:ext cx="2724150" cy="20431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テキスト ボックス 9"/>
          <p:cNvSpPr txBox="1"/>
          <p:nvPr/>
        </p:nvSpPr>
        <p:spPr>
          <a:xfrm>
            <a:off x="2146697" y="2900659"/>
            <a:ext cx="2943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/>
              <a:t>Ｐａｕｌ’ｓ Ｃａｆ</a:t>
            </a:r>
            <a:r>
              <a:rPr kumimoji="1" lang="en-US" altLang="ja-JP" sz="1200" b="1" dirty="0" smtClean="0">
                <a:latin typeface="+mn-ea"/>
              </a:rPr>
              <a:t>é</a:t>
            </a:r>
            <a:r>
              <a:rPr kumimoji="1" lang="ja-JP" altLang="en-US" sz="1200" b="1" dirty="0" smtClean="0">
                <a:latin typeface="+mn-ea"/>
              </a:rPr>
              <a:t>　にて。</a:t>
            </a:r>
            <a:endParaRPr kumimoji="1" lang="en-US" altLang="ja-JP" sz="1200" b="1" dirty="0" smtClean="0">
              <a:latin typeface="+mn-ea"/>
            </a:endParaRPr>
          </a:p>
          <a:p>
            <a:r>
              <a:rPr kumimoji="1" lang="ja-JP" altLang="en-US" sz="1200" b="1" dirty="0" smtClean="0">
                <a:latin typeface="+mn-ea"/>
              </a:rPr>
              <a:t>いつもと場所が違い</a:t>
            </a:r>
            <a:r>
              <a:rPr kumimoji="1" lang="en-US" altLang="ja-JP" sz="1200" b="1" dirty="0" smtClean="0">
                <a:latin typeface="+mn-ea"/>
              </a:rPr>
              <a:t>51</a:t>
            </a:r>
            <a:r>
              <a:rPr lang="ja-JP" altLang="en-US" sz="1200" b="1" dirty="0" smtClean="0">
                <a:latin typeface="+mn-ea"/>
              </a:rPr>
              <a:t>名も参加！！</a:t>
            </a:r>
            <a:endParaRPr kumimoji="1" lang="ja-JP" altLang="en-US" sz="1200" b="1" dirty="0"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10350" y="3083931"/>
            <a:ext cx="264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/>
              <a:t>端田先生にご挨拶いただきました。</a:t>
            </a:r>
            <a:endParaRPr kumimoji="1" lang="ja-JP" altLang="en-US" sz="12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34953" y="6179497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/>
              <a:t>たくさん料理</a:t>
            </a:r>
            <a:r>
              <a:rPr kumimoji="1" lang="ja-JP" altLang="en-US" sz="1200" b="1" smtClean="0"/>
              <a:t>も並べられ、楽しい</a:t>
            </a:r>
            <a:r>
              <a:rPr kumimoji="1" lang="ja-JP" altLang="en-US" sz="1200" b="1" dirty="0" smtClean="0"/>
              <a:t>語らいの中、懇親会はお開きとなりました。　皆さんご協力ありがとうございました。</a:t>
            </a:r>
            <a:endParaRPr kumimoji="1" lang="ja-JP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6559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TM02900722[[fn=イオン ボードルーム]]</Template>
  <TotalTime>434</TotalTime>
  <Words>240</Words>
  <Application>Microsoft Office PowerPoint</Application>
  <PresentationFormat>ワイド画面</PresentationFormat>
  <Paragraphs>46</Paragraphs>
  <Slides>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5</vt:i4>
      </vt:variant>
    </vt:vector>
  </HeadingPairs>
  <TitlesOfParts>
    <vt:vector size="15" baseType="lpstr">
      <vt:lpstr>ＭＳ Ｐゴシック</vt:lpstr>
      <vt:lpstr>ＭＳ 明朝</vt:lpstr>
      <vt:lpstr>Arial</vt:lpstr>
      <vt:lpstr>Calibri</vt:lpstr>
      <vt:lpstr>Calibri Light</vt:lpstr>
      <vt:lpstr>Times New Roman</vt:lpstr>
      <vt:lpstr>Wingdings 2</vt:lpstr>
      <vt:lpstr>HDOfficeLightV0</vt:lpstr>
      <vt:lpstr>1_HDOfficeLightV0</vt:lpstr>
      <vt:lpstr>2_HDOfficeLightV0</vt:lpstr>
      <vt:lpstr>第35回学術大会の様子</vt:lpstr>
      <vt:lpstr>学術大会の様子②</vt:lpstr>
      <vt:lpstr>＜定例講演会＞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学術大会スタート</dc:title>
  <dc:creator>歯学会</dc:creator>
  <cp:lastModifiedBy>歯学会</cp:lastModifiedBy>
  <cp:revision>21</cp:revision>
  <dcterms:created xsi:type="dcterms:W3CDTF">2017-03-15T05:03:08Z</dcterms:created>
  <dcterms:modified xsi:type="dcterms:W3CDTF">2017-03-16T08:02:25Z</dcterms:modified>
</cp:coreProperties>
</file>